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67" r:id="rId3"/>
    <p:sldId id="265" r:id="rId4"/>
    <p:sldId id="262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3" autoAdjust="0"/>
    <p:restoredTop sz="77385" autoAdjust="0"/>
  </p:normalViewPr>
  <p:slideViewPr>
    <p:cSldViewPr>
      <p:cViewPr varScale="1">
        <p:scale>
          <a:sx n="45" d="100"/>
          <a:sy n="45" d="100"/>
        </p:scale>
        <p:origin x="-104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83091-9FFA-4AF3-A85A-413A37FC772C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9F558-B6C3-425A-8209-F9DE2E67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7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F558-B6C3-425A-8209-F9DE2E67CF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4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F558-B6C3-425A-8209-F9DE2E67CF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4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F558-B6C3-425A-8209-F9DE2E67CF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4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 inaccurate attendance. Goal is to get students into facility if</a:t>
            </a:r>
            <a:r>
              <a:rPr lang="en-US" baseline="0" dirty="0" smtClean="0"/>
              <a:t> a tornado is coming.  Some students may only make it to secondary shelters. Locate administrator/radio handler to inform of inaccurate attendance in a real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9F558-B6C3-425A-8209-F9DE2E67CF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5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ED7D-C262-4223-AF38-A27C19E9B7CB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488-040D-47EB-830A-2D9376B4E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ED7D-C262-4223-AF38-A27C19E9B7CB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488-040D-47EB-830A-2D9376B4E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ED7D-C262-4223-AF38-A27C19E9B7CB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488-040D-47EB-830A-2D9376B4E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ED7D-C262-4223-AF38-A27C19E9B7CB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488-040D-47EB-830A-2D9376B4E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ED7D-C262-4223-AF38-A27C19E9B7CB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488-040D-47EB-830A-2D9376B4E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ED7D-C262-4223-AF38-A27C19E9B7CB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488-040D-47EB-830A-2D9376B4E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ED7D-C262-4223-AF38-A27C19E9B7CB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488-040D-47EB-830A-2D9376B4E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ED7D-C262-4223-AF38-A27C19E9B7CB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488-040D-47EB-830A-2D9376B4E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ED7D-C262-4223-AF38-A27C19E9B7CB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488-040D-47EB-830A-2D9376B4E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ED7D-C262-4223-AF38-A27C19E9B7CB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488-040D-47EB-830A-2D9376B4E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ED7D-C262-4223-AF38-A27C19E9B7CB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6488-040D-47EB-830A-2D9376B4E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9ED7D-C262-4223-AF38-A27C19E9B7CB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D6488-040D-47EB-830A-2D9376B4E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PR%20Certified%20Staff.xls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nhidefight.usd259.org/modules/groups/integrated_home.phtml?gid=4505424&amp;sessionid=106106b8ac1b65bc924c0173f46d7b7d" TargetMode="External"/><Relationship Id="rId4" Type="http://schemas.openxmlformats.org/officeDocument/2006/relationships/hyperlink" Target="Hall%20Captains.xls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Crisis 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Will you know your role?</a:t>
            </a:r>
            <a:endParaRPr lang="en-US" sz="5400" dirty="0"/>
          </a:p>
        </p:txBody>
      </p:sp>
      <p:pic>
        <p:nvPicPr>
          <p:cNvPr id="2050" name="Picture 2" descr="http://media.graytvinc.com/images/353*215/tornado+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3764">
            <a:off x="179870" y="3026580"/>
            <a:ext cx="3024542" cy="184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3/36/Large_bonfi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6738">
            <a:off x="5791069" y="3045263"/>
            <a:ext cx="3080867" cy="20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2.staticflickr.com/4/3286/2966050830_273c6130a1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3" y="4510053"/>
            <a:ext cx="1998133" cy="199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Pink Crisis Plan Flip Chart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59467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>
                <a:hlinkClick r:id="rId3" action="ppaction://hlinkfile"/>
              </a:rPr>
              <a:t>CPR Certified Staff</a:t>
            </a:r>
            <a:endParaRPr lang="en-US" sz="5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>
                <a:hlinkClick r:id="rId4" action="ppaction://hlinkfile"/>
              </a:rPr>
              <a:t>Hall Captains</a:t>
            </a:r>
            <a:endParaRPr lang="en-US" sz="5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>
                <a:hlinkClick r:id="rId5"/>
              </a:rPr>
              <a:t>Run–Hide–Fight</a:t>
            </a:r>
            <a:endParaRPr lang="en-US" sz="5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/>
              <a:t>Bomb Threat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/>
              <a:t>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/>
              <a:t>Tornado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337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Fire Drill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8229600" cy="54168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General Reminders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Take Crisis folder with updated class roster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Have students </a:t>
            </a:r>
            <a:r>
              <a:rPr lang="en-US" sz="2000" b="1" u="sng" dirty="0" smtClean="0"/>
              <a:t>take</a:t>
            </a:r>
            <a:r>
              <a:rPr lang="en-US" sz="2000" dirty="0" smtClean="0"/>
              <a:t> only essentials (purses/keys)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Take attendance once in designated area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Hold up green card if attendance is accurate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Hold red folder up if missing any </a:t>
            </a:r>
            <a:r>
              <a:rPr lang="en-US" sz="2000" dirty="0" smtClean="0"/>
              <a:t>students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Do not hang out with other staff – take it seriously</a:t>
            </a:r>
            <a:endParaRPr lang="en-US" sz="2800" dirty="0" smtClean="0"/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Administrators near you…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Sports Complex: Perkins/Church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Rochester: Padgett/Orsak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CDC/</a:t>
            </a:r>
            <a:r>
              <a:rPr lang="en-US" sz="2000" dirty="0" err="1" smtClean="0"/>
              <a:t>Minisa</a:t>
            </a:r>
            <a:r>
              <a:rPr lang="en-US" sz="2000" dirty="0" smtClean="0"/>
              <a:t> Bridge: Myrick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Statue/13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Crosswalk: Mock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ATC/Rochester: JB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Floating: Larkins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24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Tornado Drill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General Reminders</a:t>
            </a:r>
          </a:p>
          <a:p>
            <a:pPr lvl="1"/>
            <a:r>
              <a:rPr lang="en-US" sz="2000" dirty="0" smtClean="0"/>
              <a:t>Take crisis folder with updated class rosters</a:t>
            </a:r>
          </a:p>
          <a:p>
            <a:pPr lvl="1"/>
            <a:r>
              <a:rPr lang="en-US" sz="2000" dirty="0" smtClean="0"/>
              <a:t>Have students </a:t>
            </a:r>
            <a:r>
              <a:rPr lang="en-US" sz="2000" b="1" u="sng" dirty="0" smtClean="0"/>
              <a:t>leave</a:t>
            </a:r>
            <a:r>
              <a:rPr lang="en-US" sz="2000" dirty="0" smtClean="0"/>
              <a:t> backpacks in the classroom</a:t>
            </a:r>
          </a:p>
          <a:p>
            <a:pPr lvl="1"/>
            <a:r>
              <a:rPr lang="en-US" sz="2000" dirty="0" smtClean="0"/>
              <a:t>Take attendance once in shelter</a:t>
            </a:r>
          </a:p>
          <a:p>
            <a:pPr lvl="2"/>
            <a:r>
              <a:rPr lang="en-US" sz="2000" dirty="0" smtClean="0"/>
              <a:t>Hold green card up if attendance is accurate</a:t>
            </a:r>
          </a:p>
          <a:p>
            <a:pPr lvl="2"/>
            <a:r>
              <a:rPr lang="en-US" sz="2000" dirty="0" smtClean="0"/>
              <a:t>Hold red folder up if missing any students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63181"/>
            <a:ext cx="8229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Administrators near you…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New Gym Foyer: Perkins/Church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New Gym Locker rooms: Myrick/JB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Wrestling Room Entrance: Larkins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Wrestling Room Back Entrance: Orsak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Wrestling Room: Riveros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&amp; G Intersection: Mock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Floating: Padgett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44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693531"/>
              </p:ext>
            </p:extLst>
          </p:nvPr>
        </p:nvGraphicFramePr>
        <p:xfrm>
          <a:off x="6927" y="228600"/>
          <a:ext cx="9048521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3" imgW="11782349" imgH="7638965" progId="AcroExch.Document.11">
                  <p:embed/>
                </p:oleObj>
              </mc:Choice>
              <mc:Fallback>
                <p:oleObj name="Acrobat Document" r:id="rId3" imgW="11782349" imgH="7638965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" y="228600"/>
                        <a:ext cx="9048521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5562600" y="4495800"/>
            <a:ext cx="304800" cy="304800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3810000"/>
            <a:ext cx="304800" cy="304800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24200" y="1295400"/>
            <a:ext cx="304800" cy="304800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92582" y="3456709"/>
            <a:ext cx="304800" cy="304800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91328" y="3945082"/>
            <a:ext cx="533400" cy="838200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85063" y="3877541"/>
            <a:ext cx="533400" cy="838200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2" name="Curved Connector 11"/>
          <p:cNvCxnSpPr/>
          <p:nvPr/>
        </p:nvCxnSpPr>
        <p:spPr>
          <a:xfrm rot="5400000">
            <a:off x="4231606" y="4071505"/>
            <a:ext cx="703118" cy="45027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2" idx="4"/>
          </p:cNvCxnSpPr>
          <p:nvPr/>
        </p:nvCxnSpPr>
        <p:spPr>
          <a:xfrm rot="5400000" flipH="1">
            <a:off x="5164282" y="4249882"/>
            <a:ext cx="838200" cy="263237"/>
          </a:xfrm>
          <a:prstGeom prst="curvedConnector3">
            <a:avLst>
              <a:gd name="adj1" fmla="val 3553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Traffic Logistics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First Floor rooms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A, B, and C halls as well as the Library and Auditorium are assigned to the new locker rooms and will enter via A hall and the East side of the new gym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D, E, and F halls as well as the Lecture hall and Cafeteria are assigned to the new wrestling room and will enter through </a:t>
            </a:r>
            <a:r>
              <a:rPr lang="en-US" b="1" u="sng" dirty="0" smtClean="0">
                <a:solidFill>
                  <a:srgbClr val="FF0000"/>
                </a:solidFill>
              </a:rPr>
              <a:t>both</a:t>
            </a:r>
            <a:r>
              <a:rPr lang="en-US" dirty="0" smtClean="0">
                <a:solidFill>
                  <a:srgbClr val="FF0000"/>
                </a:solidFill>
              </a:rPr>
              <a:t> entrances via G hall past the new weight room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Traffic Logistics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and 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Floor Rooms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All rooms that currently use the NE and SE stairwells during fire drills will proceed north through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floor A hall and enter the new locker rooms walking along the east side of the new gym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All rooms that currently use the NW, SW, and F hall stairwells during fire drills will proceed north through the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floor G hall and enter the new wrestling room through </a:t>
            </a:r>
            <a:r>
              <a:rPr lang="en-US" b="1" u="sng" dirty="0" smtClean="0">
                <a:solidFill>
                  <a:srgbClr val="FF0000"/>
                </a:solidFill>
              </a:rPr>
              <a:t>both</a:t>
            </a:r>
            <a:r>
              <a:rPr lang="en-US" dirty="0" smtClean="0">
                <a:solidFill>
                  <a:srgbClr val="FF0000"/>
                </a:solidFill>
              </a:rPr>
              <a:t> entrances walking along the east side of the new weight room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</TotalTime>
  <Words>386</Words>
  <Application>Microsoft Office PowerPoint</Application>
  <PresentationFormat>On-screen Show (4:3)</PresentationFormat>
  <Paragraphs>53</Paragraphs>
  <Slides>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Traffic Logistics</vt:lpstr>
      <vt:lpstr>Traffic Logistics</vt:lpstr>
    </vt:vector>
  </TitlesOfParts>
  <Company>USD 259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Crisis Updates for 2014</dc:title>
  <dc:creator>bmyrick</dc:creator>
  <cp:lastModifiedBy>Derrick Heckman</cp:lastModifiedBy>
  <cp:revision>27</cp:revision>
  <dcterms:created xsi:type="dcterms:W3CDTF">2014-01-02T21:02:35Z</dcterms:created>
  <dcterms:modified xsi:type="dcterms:W3CDTF">2015-08-12T17:59:55Z</dcterms:modified>
</cp:coreProperties>
</file>